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3" r:id="rId1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A2C7F-9DC2-4944-A37F-907B713F9AFD}" type="datetimeFigureOut">
              <a:rPr lang="ru-RU" smtClean="0"/>
              <a:t>04.05.2019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307F5-12A1-4337-9A0B-60C2EB46D753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Черные дыры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 студент Евгений Дмитриевич Петряев 4 курс МКН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образование черной дыры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1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искривление пространства времени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00359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структура черной дыры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поглощает звезду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39945" cy="685800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интерстеллар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черная дыра последняя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E31AC-B104-4928-85D6-90A5534D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EF32E90E-296B-4A49-87E4-7FEC524FB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9" y="0"/>
            <a:ext cx="9149009" cy="6858000"/>
          </a:xfrm>
        </p:spPr>
      </p:pic>
    </p:spTree>
    <p:extLst>
      <p:ext uri="{BB962C8B-B14F-4D97-AF65-F5344CB8AC3E}">
        <p14:creationId xmlns:p14="http://schemas.microsoft.com/office/powerpoint/2010/main" val="1586059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14</Words>
  <Application>Microsoft Office PowerPoint</Application>
  <PresentationFormat>Экран (4:3)</PresentationFormat>
  <Paragraphs>3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Arial</vt:lpstr>
      <vt:lpstr>Calibri</vt:lpstr>
      <vt:lpstr>Тема Office</vt:lpstr>
      <vt:lpstr>Черные дыры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Черные дыры</dc:title>
  <dc:creator>User</dc:creator>
  <cp:lastModifiedBy>User</cp:lastModifiedBy>
  <cp:revision>5</cp:revision>
  <dcterms:created xsi:type="dcterms:W3CDTF">2019-04-14T16:45:05Z</dcterms:created>
  <dcterms:modified xsi:type="dcterms:W3CDTF">2019-05-04T17:36:04Z</dcterms:modified>
</cp:coreProperties>
</file>

<file path=docProps/thumbnail.jpeg>
</file>